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6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0" autoAdjust="0"/>
    <p:restoredTop sz="86397" autoAdjust="0"/>
  </p:normalViewPr>
  <p:slideViewPr>
    <p:cSldViewPr snapToGrid="0">
      <p:cViewPr varScale="1">
        <p:scale>
          <a:sx n="79" d="100"/>
          <a:sy n="79" d="100"/>
        </p:scale>
        <p:origin x="126" y="4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96BB-90DC-E3A8-9118-A25A6AF4D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1BAC9-112D-042E-5116-717326735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3B34-8229-3D4D-E53D-1E5DE8A5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B9BD0-49B5-8DDB-45CB-8ACC1C7D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EBD29-FDA5-11BD-D960-752FDEBE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859B-4867-E47B-B832-6FC71E82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D39C8-9217-8103-15D8-FC010E072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82B5-D6EA-745B-F480-F8730A17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58F85-4D22-9EF0-6461-7283FFF5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31AA0-CD84-F90D-DD5C-CDC128FA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811A60-7014-2427-F703-FC43E8337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5E35B-038D-4F81-7EAF-832A2AEC9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FA9F3-3295-D4B3-5AF6-58AC144C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1340-89C1-3B97-5120-EFBE6DFA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2EB91-A918-45FF-2289-90F93655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9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4667-39A0-2019-7CBD-1A960C85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2A0E-05A9-5FD3-5935-77A21CC2A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BD73-9024-E3AA-54CF-E606C266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127E1-C0F3-475F-D455-7CA725FA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2EC96-5B8B-3900-4A61-CC8466FB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4E7D-047C-93F2-F346-AACEEE2E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F2ADE-B2A1-60AE-2A04-21C368D85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3824F-3CB8-B5D0-9226-AE016ED43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D798F-420B-59A3-6386-78FBBC40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C47A-04FB-9F3A-E245-50BF1037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9EE5-1E78-9FFC-63A1-58C12A92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2EB1-8D1C-6394-948B-366AAEC91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04402-1ED4-55CC-A7BA-40E4DA747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F8D96-C405-CE9E-1E29-C90F21A1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421A1-BB0A-FC00-4403-5050F6B0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EA5EC-1E32-77D6-07E1-849D666C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2B57-EBAC-9A8D-2163-8CB241CC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85D3B-55E1-F5FF-D259-DB122DF3E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C03BB-9807-8903-723D-832E1FC5F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FF3AD-7321-3766-223B-9CE25AEAA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824B5-DD99-54BF-AE00-618536B9D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05AC43-9F72-4226-7D15-4403B228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88E56-6C54-D269-201B-2C34CAE4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59A18-9B6A-F563-20B4-A0E6C24D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2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69B9-987F-1BC4-3C28-DDEB422B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5A452-7B5B-C15F-27C8-9E23E8AE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F1101-089C-60D9-E687-07FB5B8F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5BABA-D3F8-765C-D0A5-903BDAF9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1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C3270-DAE0-C517-26F0-330088E8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E5D98-602E-39EF-9939-EFDD6F59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3365D-D397-0C3D-A074-45CBAB7C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2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5721-AB10-1B63-2710-23D82AE1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AA01-745B-5874-CFED-563DA8CBB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F9248-F2E3-C86D-BCF0-8325EDEB3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E99D9-4A1B-A333-BCA6-564B11FA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FD627-E789-7454-9246-A01A2477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962C8-ED82-165F-DDF0-3C540BEC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53A3-2128-9436-2CC5-09570D91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D31A0-C246-4CF5-2B02-E237FA069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1E68F-DB00-685B-4269-E4A97B2BD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E822C-10B8-F236-9D6A-6CC72C7A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5F495-CFAC-9883-5F5B-A1C6A67C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09B0-53DB-8CF6-33C1-9CC3A1FB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B464E-0AD9-683E-E234-C4410D0E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AB7D-1CC6-CC1A-845E-75E1B825C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4AF25-77C7-5E58-F73E-A47272377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3FF7E-48A9-4443-AAFA-F48663FA81F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0282-8998-E3D9-9BDE-E630B5EFA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3CB8-AE9A-3CE5-12FD-424DBD018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637F20-5D1E-41F3-866B-402602FB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0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3521-23AE-0E8E-52D1-EE90ABEC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Reno Clouds on March 4</a:t>
            </a:r>
            <a:r>
              <a:rPr lang="en-US" baseline="30000" dirty="0"/>
              <a:t>th</a:t>
            </a:r>
            <a:r>
              <a:rPr lang="en-US" dirty="0"/>
              <a:t> 2026 at 8:30 am LST</a:t>
            </a:r>
            <a:br>
              <a:rPr lang="en-US" dirty="0"/>
            </a:br>
            <a:r>
              <a:rPr lang="en-US" dirty="0"/>
              <a:t>16:30 UTC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A777F-AA4F-870A-0DBF-5DC1AA91F340}"/>
              </a:ext>
            </a:extLst>
          </p:cNvPr>
          <p:cNvSpPr txBox="1"/>
          <p:nvPr/>
        </p:nvSpPr>
        <p:spPr>
          <a:xfrm>
            <a:off x="401934" y="2768880"/>
            <a:ext cx="11790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Model results from NAM 3K, soundings.  </a:t>
            </a:r>
          </a:p>
          <a:p>
            <a:endParaRPr lang="en-US" dirty="0"/>
          </a:p>
          <a:p>
            <a:r>
              <a:rPr lang="en-US" dirty="0"/>
              <a:t>https://www.tropicaltidbits.com/analysis/models/?model=nam3km&amp;region=swus&amp;pkg=cfracmid&amp;runtime=2026030412&amp;fh=1</a:t>
            </a:r>
          </a:p>
        </p:txBody>
      </p:sp>
    </p:spTree>
    <p:extLst>
      <p:ext uri="{BB962C8B-B14F-4D97-AF65-F5344CB8AC3E}">
        <p14:creationId xmlns:p14="http://schemas.microsoft.com/office/powerpoint/2010/main" val="88651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FF8CB-9CEF-2DB5-C86C-1A14466E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D185-B881-57B3-927E-76B3C0AFC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6F974-E3BB-7131-A5DF-65F00C2DD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2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E49B1-047E-A8B3-8516-926F0AFF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35B3B-A26C-D617-5BAA-A73851865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86E54-8179-B435-E8FE-272B3C083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9A90F-FABF-700A-201C-223F5C539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697E-2647-7A10-516D-1DD1AA175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BBC7D-75F9-CF0E-0C9E-313F9F299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D4FAC-8045-95F9-49F9-2DAA2F057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7621-7390-C961-6173-C4DBD4E2A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C807C-B7AE-DDD2-5D45-BC873BF7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6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C45CD-A61D-B303-4F2C-C49CFFBF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A0091-859C-A7ED-6058-D203199A9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A601D-C11E-8ADD-D020-6620FE36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95E56-2A5A-4536-228C-C9949F93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5FB0-9F16-DAB7-BB71-7C2E55245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18239-1288-D6F7-47E9-534C2DB2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95250"/>
            <a:ext cx="1047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3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84729-2F4A-1D6A-C208-D8701174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42D1-EB9B-9536-7BF7-1A941BDEC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nam3km sounding">
            <a:extLst>
              <a:ext uri="{FF2B5EF4-FFF2-40B4-BE49-F238E27FC236}">
                <a16:creationId xmlns:a16="http://schemas.microsoft.com/office/drawing/2014/main" id="{12D4ED4F-C585-027C-33B1-6FF6A1F8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5250"/>
            <a:ext cx="1047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45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A8DD5-60CE-7BB7-F079-279543C36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2DB7-853D-CDBC-932E-909BAF09B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nam3km sounding">
            <a:extLst>
              <a:ext uri="{FF2B5EF4-FFF2-40B4-BE49-F238E27FC236}">
                <a16:creationId xmlns:a16="http://schemas.microsoft.com/office/drawing/2014/main" id="{37212E3F-3A8F-A5ED-B3E0-032EFC81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5250"/>
            <a:ext cx="1047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19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DD858-F315-62C8-0CF0-A8664E78B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1AD59-A42B-F378-2531-664AC104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1F34-81CE-2752-E83B-BEC38E5F6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3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B8C37-BC16-EC4D-0845-62CEDAB4A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20C24-3160-60F8-4E7F-272ED124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5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9F2FA-186C-5561-B853-463A2CFE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AE9D4-8CD5-3109-EC96-F981282A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64CA1-650B-7D9E-EA10-6977AC14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11FA7-1AA5-B3A7-3158-76F298CC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41ECE-599A-3FCC-5E57-41750EB5F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066BA-A061-4227-11B6-3A05F26CB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2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D5420-8FF2-A72B-AD3C-649509C6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DFDB8-D562-FAB7-5B0B-4C66EFE1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42257"/>
            <a:ext cx="7620000" cy="6096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DEF57B-9237-F267-BEA7-A1D601D37F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5470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4 a.m. LST</a:t>
            </a:r>
          </a:p>
        </p:txBody>
      </p:sp>
    </p:spTree>
    <p:extLst>
      <p:ext uri="{BB962C8B-B14F-4D97-AF65-F5344CB8AC3E}">
        <p14:creationId xmlns:p14="http://schemas.microsoft.com/office/powerpoint/2010/main" val="155017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F2F9-EBAE-654F-5566-2F51AE50C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B41D7ED-8310-A271-8901-DD3C0FC1C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DC7B9-01AE-2C07-4696-9B0CD45F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35" y="0"/>
            <a:ext cx="971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6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58</Words>
  <Application>Microsoft Office PowerPoint</Application>
  <PresentationFormat>Widescreen</PresentationFormat>
  <Paragraphs>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Reno Clouds on March 4th 2026 at 8:30 am LST 16:30 UTC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a.m. LST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 P Arnott</dc:creator>
  <cp:lastModifiedBy>W P Arnott</cp:lastModifiedBy>
  <cp:revision>1</cp:revision>
  <dcterms:created xsi:type="dcterms:W3CDTF">2026-03-04T21:48:42Z</dcterms:created>
  <dcterms:modified xsi:type="dcterms:W3CDTF">2026-03-04T22:26:07Z</dcterms:modified>
</cp:coreProperties>
</file>